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5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ernanda ." userId="33aec812436b6b27" providerId="LiveId" clId="{743C8BBE-9CDE-4F5D-AB7B-3FFF6EDCC4AB}"/>
    <pc:docChg chg="modSld">
      <pc:chgData name="Maria Fernanda ." userId="33aec812436b6b27" providerId="LiveId" clId="{743C8BBE-9CDE-4F5D-AB7B-3FFF6EDCC4AB}" dt="2025-12-09T22:12:29.609" v="29" actId="1076"/>
      <pc:docMkLst>
        <pc:docMk/>
      </pc:docMkLst>
      <pc:sldChg chg="modSp mod">
        <pc:chgData name="Maria Fernanda ." userId="33aec812436b6b27" providerId="LiveId" clId="{743C8BBE-9CDE-4F5D-AB7B-3FFF6EDCC4AB}" dt="2025-12-09T22:09:21.745" v="11" actId="20577"/>
        <pc:sldMkLst>
          <pc:docMk/>
          <pc:sldMk cId="0" sldId="256"/>
        </pc:sldMkLst>
        <pc:spChg chg="mod">
          <ac:chgData name="Maria Fernanda ." userId="33aec812436b6b27" providerId="LiveId" clId="{743C8BBE-9CDE-4F5D-AB7B-3FFF6EDCC4AB}" dt="2025-12-09T22:09:21.745" v="1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09:00.447" v="6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08:54.064" v="5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08:49.107" v="4" actId="1076"/>
          <ac:spMkLst>
            <pc:docMk/>
            <pc:sldMk cId="0" sldId="256"/>
            <ac:spMk id="6" creationId="{00000000-0000-0000-0000-000000000000}"/>
          </ac:spMkLst>
        </pc:spChg>
        <pc:picChg chg="mod">
          <ac:chgData name="Maria Fernanda ." userId="33aec812436b6b27" providerId="LiveId" clId="{743C8BBE-9CDE-4F5D-AB7B-3FFF6EDCC4AB}" dt="2025-12-09T22:09:10.810" v="7" actId="1076"/>
          <ac:picMkLst>
            <pc:docMk/>
            <pc:sldMk cId="0" sldId="256"/>
            <ac:picMk id="3" creationId="{00000000-0000-0000-0000-000000000000}"/>
          </ac:picMkLst>
        </pc:picChg>
      </pc:sldChg>
      <pc:sldChg chg="modSp mod">
        <pc:chgData name="Maria Fernanda ." userId="33aec812436b6b27" providerId="LiveId" clId="{743C8BBE-9CDE-4F5D-AB7B-3FFF6EDCC4AB}" dt="2025-12-09T22:09:46.425" v="15" actId="20577"/>
        <pc:sldMkLst>
          <pc:docMk/>
          <pc:sldMk cId="0" sldId="257"/>
        </pc:sldMkLst>
        <pc:spChg chg="mod">
          <ac:chgData name="Maria Fernanda ." userId="33aec812436b6b27" providerId="LiveId" clId="{743C8BBE-9CDE-4F5D-AB7B-3FFF6EDCC4AB}" dt="2025-12-09T22:08:12.515" v="3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09:46.425" v="15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0:15.832" v="16" actId="14100"/>
        <pc:sldMkLst>
          <pc:docMk/>
          <pc:sldMk cId="0" sldId="258"/>
        </pc:sldMkLst>
        <pc:spChg chg="mod">
          <ac:chgData name="Maria Fernanda ." userId="33aec812436b6b27" providerId="LiveId" clId="{743C8BBE-9CDE-4F5D-AB7B-3FFF6EDCC4AB}" dt="2025-12-09T22:10:15.832" v="16" actId="14100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0:46.337" v="18" actId="1076"/>
        <pc:sldMkLst>
          <pc:docMk/>
          <pc:sldMk cId="0" sldId="260"/>
        </pc:sldMkLst>
        <pc:spChg chg="mod">
          <ac:chgData name="Maria Fernanda ." userId="33aec812436b6b27" providerId="LiveId" clId="{743C8BBE-9CDE-4F5D-AB7B-3FFF6EDCC4AB}" dt="2025-12-09T22:10:46.337" v="18" actId="1076"/>
          <ac:spMkLst>
            <pc:docMk/>
            <pc:sldMk cId="0" sldId="260"/>
            <ac:spMk id="2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1:09.105" v="20" actId="1076"/>
        <pc:sldMkLst>
          <pc:docMk/>
          <pc:sldMk cId="0" sldId="261"/>
        </pc:sldMkLst>
        <pc:spChg chg="mod">
          <ac:chgData name="Maria Fernanda ." userId="33aec812436b6b27" providerId="LiveId" clId="{743C8BBE-9CDE-4F5D-AB7B-3FFF6EDCC4AB}" dt="2025-12-09T22:11:09.105" v="20" actId="1076"/>
          <ac:spMkLst>
            <pc:docMk/>
            <pc:sldMk cId="0" sldId="261"/>
            <ac:spMk id="2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1:25.544" v="21" actId="1076"/>
        <pc:sldMkLst>
          <pc:docMk/>
          <pc:sldMk cId="0" sldId="262"/>
        </pc:sldMkLst>
        <pc:spChg chg="mod">
          <ac:chgData name="Maria Fernanda ." userId="33aec812436b6b27" providerId="LiveId" clId="{743C8BBE-9CDE-4F5D-AB7B-3FFF6EDCC4AB}" dt="2025-12-09T22:11:25.544" v="21" actId="1076"/>
          <ac:spMkLst>
            <pc:docMk/>
            <pc:sldMk cId="0" sldId="262"/>
            <ac:spMk id="2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1:47.280" v="24" actId="1076"/>
        <pc:sldMkLst>
          <pc:docMk/>
          <pc:sldMk cId="0" sldId="263"/>
        </pc:sldMkLst>
        <pc:spChg chg="mod">
          <ac:chgData name="Maria Fernanda ." userId="33aec812436b6b27" providerId="LiveId" clId="{743C8BBE-9CDE-4F5D-AB7B-3FFF6EDCC4AB}" dt="2025-12-09T22:11:47.280" v="24" actId="1076"/>
          <ac:spMkLst>
            <pc:docMk/>
            <pc:sldMk cId="0" sldId="263"/>
            <ac:spMk id="2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2:10.831" v="26" actId="122"/>
        <pc:sldMkLst>
          <pc:docMk/>
          <pc:sldMk cId="0" sldId="264"/>
        </pc:sldMkLst>
        <pc:spChg chg="mod">
          <ac:chgData name="Maria Fernanda ." userId="33aec812436b6b27" providerId="LiveId" clId="{743C8BBE-9CDE-4F5D-AB7B-3FFF6EDCC4AB}" dt="2025-12-09T22:12:10.831" v="26" actId="122"/>
          <ac:spMkLst>
            <pc:docMk/>
            <pc:sldMk cId="0" sldId="264"/>
            <ac:spMk id="2" creationId="{00000000-0000-0000-0000-000000000000}"/>
          </ac:spMkLst>
        </pc:spChg>
      </pc:sldChg>
      <pc:sldChg chg="modSp mod">
        <pc:chgData name="Maria Fernanda ." userId="33aec812436b6b27" providerId="LiveId" clId="{743C8BBE-9CDE-4F5D-AB7B-3FFF6EDCC4AB}" dt="2025-12-09T22:12:29.609" v="29" actId="1076"/>
        <pc:sldMkLst>
          <pc:docMk/>
          <pc:sldMk cId="0" sldId="265"/>
        </pc:sldMkLst>
        <pc:spChg chg="mod">
          <ac:chgData name="Maria Fernanda ." userId="33aec812436b6b27" providerId="LiveId" clId="{743C8BBE-9CDE-4F5D-AB7B-3FFF6EDCC4AB}" dt="2025-12-09T22:12:29.609" v="29" actId="1076"/>
          <ac:spMkLst>
            <pc:docMk/>
            <pc:sldMk cId="0" sldId="265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33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4233" y="1357313"/>
            <a:ext cx="687538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200"/>
              </a:lnSpc>
              <a:spcAft>
                <a:spcPts val="600"/>
              </a:spcAft>
              <a:buNone/>
            </a:pPr>
            <a:r>
              <a:rPr lang="en-US" sz="72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 A Vos</a:t>
            </a:r>
            <a:endParaRPr lang="en-US" sz="7200" dirty="0"/>
          </a:p>
        </p:txBody>
      </p:sp>
      <p:pic>
        <p:nvPicPr>
          <p:cNvPr id="3" name="Image 0" descr="/tmp/rasterized-gradient-4dc0c5b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851" y="3007169"/>
            <a:ext cx="3810000" cy="285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4233" y="3020127"/>
            <a:ext cx="687538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2250" dirty="0">
                <a:solidFill>
                  <a:srgbClr val="9D4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1: Aceptación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1134233" y="3433763"/>
            <a:ext cx="687538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Pasos Para Despertar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34158" y="3771199"/>
            <a:ext cx="687538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María Fernanda Méndez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391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Significa "Volver a Vos"?</a:t>
            </a:r>
            <a:endParaRPr lang="en-US" sz="2700" dirty="0"/>
          </a:p>
        </p:txBody>
      </p:sp>
      <p:pic>
        <p:nvPicPr>
          <p:cNvPr id="3" name="Image 0" descr="/tmp/rasterized-gradient-555a086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76425"/>
            <a:ext cx="8382000" cy="17716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850" y="2181225"/>
            <a:ext cx="794727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Bef>
                <a:spcPts val="300"/>
              </a:spcBef>
              <a:spcAft>
                <a:spcPts val="1500"/>
              </a:spcAft>
              <a:buNone/>
            </a:pPr>
            <a:r>
              <a:rPr lang="en-US" sz="1800" b="1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Volver a </a:t>
            </a:r>
            <a:r>
              <a:rPr lang="en-US" sz="1800" b="1" dirty="0" err="1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</a:t>
            </a: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 el acto de </a:t>
            </a:r>
            <a:r>
              <a:rPr lang="en-US" sz="180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mirar tu vida con ojos nuevos</a:t>
            </a: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sin los filtros del juicio, sin la resistencia del ego, sin el velo de las excusas.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04850" y="3057525"/>
            <a:ext cx="7947279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observar la realidad tal como es, no como quisieras que fuera.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19779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Espejo que No Queremos Mirar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81000" y="952500"/>
            <a:ext cx="2667000" cy="3619500"/>
          </a:xfrm>
          <a:prstGeom prst="roundRect">
            <a:avLst>
              <a:gd name="adj" fmla="val 2857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71500" y="2152650"/>
            <a:ext cx="23317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71500" y="2571750"/>
            <a:ext cx="233172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Vivimos negando, justificando o evitando lo que no queremos ver de nosotras mismas y de nuestra realidad.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3238500" y="952500"/>
            <a:ext cx="2667000" cy="3619500"/>
          </a:xfrm>
          <a:prstGeom prst="roundRect">
            <a:avLst>
              <a:gd name="adj" fmla="val 2857"/>
            </a:avLst>
          </a:prstGeom>
          <a:solidFill>
            <a:srgbClr val="24004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429000" y="2152650"/>
            <a:ext cx="23317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Resistencia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29000" y="2571750"/>
            <a:ext cx="233172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vez que resistimos, prolongamos el sufrimiento y bloqueamos la transformación que el alma necesita.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096000" y="952500"/>
            <a:ext cx="2667000" cy="3619500"/>
          </a:xfrm>
          <a:prstGeom prst="roundRect">
            <a:avLst>
              <a:gd name="adj" fmla="val 2857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86500" y="2252663"/>
            <a:ext cx="23317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Camino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86500" y="2671763"/>
            <a:ext cx="233172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cuando miramos con honestidad brutal, sin filtros, podemos empezar a sanar de verdad.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55657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Aceptación NO es Resignación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81000" y="1428750"/>
            <a:ext cx="3905250" cy="2667000"/>
          </a:xfrm>
          <a:prstGeom prst="roundRect">
            <a:avLst>
              <a:gd name="adj" fmla="val 2857"/>
            </a:avLst>
          </a:prstGeom>
          <a:solidFill>
            <a:srgbClr val="7B2CB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75120" y="2009775"/>
            <a:ext cx="351701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ACEPTACIÓN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09600" y="2428875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Reconozco lo que es sin luchar contra ello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9600" y="2728913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Actúo desde la claridad y el poder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609600" y="3028950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Suelto el control ilusorio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609600" y="3328988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Confío en la vida mientras tomo acción</a:t>
            </a:r>
            <a:endParaRPr lang="en-US" sz="975" dirty="0"/>
          </a:p>
        </p:txBody>
      </p:sp>
      <p:pic>
        <p:nvPicPr>
          <p:cNvPr id="9" name="Image 0" descr="/tmp/rasterized-gradient-3c4d6e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713" y="1809750"/>
            <a:ext cx="28575" cy="1905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857750" y="1428750"/>
            <a:ext cx="3905250" cy="2667000"/>
          </a:xfrm>
          <a:prstGeom prst="roundRect">
            <a:avLst>
              <a:gd name="adj" fmla="val 2857"/>
            </a:avLst>
          </a:prstGeom>
          <a:solidFill>
            <a:srgbClr val="24004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051870" y="2009775"/>
            <a:ext cx="351701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RESIGNACIÓN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086350" y="2428875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rindo derrotada</a:t>
            </a:r>
            <a:endParaRPr lang="en-US" sz="975" dirty="0"/>
          </a:p>
        </p:txBody>
      </p:sp>
      <p:sp>
        <p:nvSpPr>
          <p:cNvPr id="13" name="Text 10"/>
          <p:cNvSpPr/>
          <p:nvPr/>
        </p:nvSpPr>
        <p:spPr>
          <a:xfrm>
            <a:off x="5086350" y="2728913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hago nada para cambiar lo que puedo</a:t>
            </a:r>
            <a:endParaRPr lang="en-US" sz="975" dirty="0"/>
          </a:p>
        </p:txBody>
      </p:sp>
      <p:sp>
        <p:nvSpPr>
          <p:cNvPr id="14" name="Text 11"/>
          <p:cNvSpPr/>
          <p:nvPr/>
        </p:nvSpPr>
        <p:spPr>
          <a:xfrm>
            <a:off x="5086350" y="3028950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975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Actúo desde la impotencia</a:t>
            </a:r>
            <a:endParaRPr lang="en-US" sz="975" dirty="0"/>
          </a:p>
        </p:txBody>
      </p:sp>
      <p:sp>
        <p:nvSpPr>
          <p:cNvPr id="15" name="Text 12"/>
          <p:cNvSpPr/>
          <p:nvPr/>
        </p:nvSpPr>
        <p:spPr>
          <a:xfrm>
            <a:off x="5086350" y="3328988"/>
            <a:ext cx="351701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Tolero lo que no debería tolerar</a:t>
            </a:r>
            <a:endParaRPr lang="en-US" sz="975" dirty="0"/>
          </a:p>
        </p:txBody>
      </p:sp>
      <p:sp>
        <p:nvSpPr>
          <p:cNvPr id="16" name="Text 13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74665" y="286048"/>
            <a:ext cx="51920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5 Niveles de Aceptación</a:t>
            </a:r>
            <a:endParaRPr lang="en-US" sz="2700" dirty="0"/>
          </a:p>
        </p:txBody>
      </p:sp>
      <p:pic>
        <p:nvPicPr>
          <p:cNvPr id="3" name="Image 0" descr="/tmp/rasterized-gradient-f9d7968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52773"/>
            <a:ext cx="8382000" cy="7276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924223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150"/>
              </a:spcAft>
              <a:buNone/>
            </a:pPr>
            <a:r>
              <a:rPr lang="en-US" sz="10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1 Circunstancias Externas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09600" y="1148953"/>
            <a:ext cx="8122158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"No puedo cambiar esto ahora, así que lo acepto y actúo desde acá"</a:t>
            </a:r>
            <a:endParaRPr lang="en-US" sz="900" dirty="0"/>
          </a:p>
        </p:txBody>
      </p:sp>
      <p:pic>
        <p:nvPicPr>
          <p:cNvPr id="6" name="Image 1" descr="/tmp/rasterized-gradient-56254c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75643"/>
            <a:ext cx="8382000" cy="7276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9600" y="1747093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150"/>
              </a:spcAft>
              <a:buNone/>
            </a:pPr>
            <a:r>
              <a:rPr lang="en-US" sz="10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2 Emociones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600" y="1971824"/>
            <a:ext cx="8122158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"Me doy permiso de sentir lo que siento sin juzgarme ni apurarme"</a:t>
            </a:r>
            <a:endParaRPr lang="en-US" sz="900" dirty="0"/>
          </a:p>
        </p:txBody>
      </p:sp>
      <p:pic>
        <p:nvPicPr>
          <p:cNvPr id="9" name="Image 2" descr="/tmp/rasterized-gradient-471b39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398514"/>
            <a:ext cx="8382000" cy="7276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9600" y="2569964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150"/>
              </a:spcAft>
              <a:buNone/>
            </a:pPr>
            <a:r>
              <a:rPr lang="en-US" sz="10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3 Mi Proceso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09600" y="2794695"/>
            <a:ext cx="8122158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"Voy a mi ritmo. No necesito estar más avanzada de donde estoy hoy"</a:t>
            </a:r>
            <a:endParaRPr lang="en-US" sz="900" dirty="0"/>
          </a:p>
        </p:txBody>
      </p:sp>
      <p:pic>
        <p:nvPicPr>
          <p:cNvPr id="12" name="Image 3" descr="/tmp/rasterized-gradient-33800e5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221385"/>
            <a:ext cx="8382000" cy="7276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09600" y="3392835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150"/>
              </a:spcAft>
              <a:buNone/>
            </a:pPr>
            <a:r>
              <a:rPr lang="en-US" sz="10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4 Aceptación Radical de Mí Misma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09600" y="3617565"/>
            <a:ext cx="8122158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"Acepto mi luz y mi sombra. Toda yo soy digna de amor, sin condiciones"</a:t>
            </a:r>
            <a:endParaRPr lang="en-US" sz="900" dirty="0"/>
          </a:p>
        </p:txBody>
      </p:sp>
      <p:pic>
        <p:nvPicPr>
          <p:cNvPr id="15" name="Image 4" descr="/tmp/rasterized-gradient-9c5fb5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044255"/>
            <a:ext cx="8382000" cy="72762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09600" y="4215705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150"/>
              </a:spcAft>
              <a:buNone/>
            </a:pPr>
            <a:r>
              <a:rPr lang="en-US" sz="10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5 La Vida Como Es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609600" y="4440436"/>
            <a:ext cx="8122158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"Confío en el misterio. Suelto la necesidad de controlar todo. Me entrego a la danza de la vida"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1742" y="242889"/>
            <a:ext cx="557703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Bloquea la Aceptación?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81000" y="1019175"/>
            <a:ext cx="4105275" cy="1657350"/>
          </a:xfrm>
          <a:prstGeom prst="roundRect">
            <a:avLst>
              <a:gd name="adj" fmla="val 459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381000" y="1033462"/>
            <a:ext cx="4105275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" name="Text 3"/>
          <p:cNvSpPr/>
          <p:nvPr/>
        </p:nvSpPr>
        <p:spPr>
          <a:xfrm>
            <a:off x="571500" y="1238250"/>
            <a:ext cx="381000" cy="381000"/>
          </a:xfrm>
          <a:prstGeom prst="roundRect">
            <a:avLst>
              <a:gd name="adj" fmla="val 240000"/>
            </a:avLst>
          </a:prstGeom>
          <a:solidFill>
            <a:srgbClr val="FFD7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71500" y="1733550"/>
            <a:ext cx="37987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Ego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71500" y="2076450"/>
            <a:ext cx="3798761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resiste porque cree que aceptar es perder. Prefiere tener razón antes que estar en paz.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4657725" y="1019175"/>
            <a:ext cx="4105275" cy="1657350"/>
          </a:xfrm>
          <a:prstGeom prst="roundRect">
            <a:avLst>
              <a:gd name="adj" fmla="val 459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657725" y="1033462"/>
            <a:ext cx="4105275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0" name="Text 8"/>
          <p:cNvSpPr/>
          <p:nvPr/>
        </p:nvSpPr>
        <p:spPr>
          <a:xfrm>
            <a:off x="4848225" y="1238250"/>
            <a:ext cx="381000" cy="381000"/>
          </a:xfrm>
          <a:prstGeom prst="roundRect">
            <a:avLst>
              <a:gd name="adj" fmla="val 240000"/>
            </a:avLst>
          </a:prstGeom>
          <a:solidFill>
            <a:srgbClr val="FFD7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48225" y="1733550"/>
            <a:ext cx="37987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Miedo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848225" y="2076450"/>
            <a:ext cx="3798761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Tememos que si aceptamos, estamos diciendo que está bien. Confundimos aceptar con aprobar.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2847975"/>
            <a:ext cx="4105275" cy="1657350"/>
          </a:xfrm>
          <a:prstGeom prst="roundRect">
            <a:avLst>
              <a:gd name="adj" fmla="val 459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381000" y="2862263"/>
            <a:ext cx="4105275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3"/>
          <p:cNvSpPr/>
          <p:nvPr/>
        </p:nvSpPr>
        <p:spPr>
          <a:xfrm>
            <a:off x="571500" y="3067050"/>
            <a:ext cx="381000" cy="381000"/>
          </a:xfrm>
          <a:prstGeom prst="roundRect">
            <a:avLst>
              <a:gd name="adj" fmla="val 240000"/>
            </a:avLst>
          </a:prstGeom>
          <a:solidFill>
            <a:srgbClr val="FFD7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1500" y="3562350"/>
            <a:ext cx="37987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Negación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71500" y="3905250"/>
            <a:ext cx="3798761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más cómodo seguir evitando que enfrentar la verdad de lo que realmente está pasando.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4657725" y="2847975"/>
            <a:ext cx="4105275" cy="1657350"/>
          </a:xfrm>
          <a:prstGeom prst="roundRect">
            <a:avLst>
              <a:gd name="adj" fmla="val 459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657725" y="2862263"/>
            <a:ext cx="4105275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18"/>
          <p:cNvSpPr/>
          <p:nvPr/>
        </p:nvSpPr>
        <p:spPr>
          <a:xfrm>
            <a:off x="4848225" y="3067050"/>
            <a:ext cx="381000" cy="381000"/>
          </a:xfrm>
          <a:prstGeom prst="roundRect">
            <a:avLst>
              <a:gd name="adj" fmla="val 240000"/>
            </a:avLst>
          </a:prstGeom>
          <a:solidFill>
            <a:srgbClr val="FFD7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848225" y="3562350"/>
            <a:ext cx="37987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Control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848225" y="3905250"/>
            <a:ext cx="3798761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Creemos que podemos forzar la realidad a que sea diferente si nos resistimos lo suficiente.</a:t>
            </a:r>
            <a:endParaRPr lang="en-US" sz="975" dirty="0"/>
          </a:p>
        </p:txBody>
      </p:sp>
      <p:sp>
        <p:nvSpPr>
          <p:cNvPr id="23" name="Text 21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29732" y="251059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Rendición Amorosa</a:t>
            </a:r>
            <a:endParaRPr lang="en-US" sz="2700" dirty="0"/>
          </a:p>
        </p:txBody>
      </p:sp>
      <p:pic>
        <p:nvPicPr>
          <p:cNvPr id="3" name="Image 0" descr="/tmp/rasterized-gradient-4369ad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65920"/>
            <a:ext cx="8382000" cy="19163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7507" y="1527870"/>
            <a:ext cx="7888986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5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225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Rendirse no es perder.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27507" y="2080320"/>
            <a:ext cx="788898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2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soltar el control ilusorio</a:t>
            </a:r>
            <a:endParaRPr lang="en-US" sz="1800" dirty="0"/>
          </a:p>
          <a:p>
            <a:pPr marL="0" indent="0" algn="ctr">
              <a:lnSpc>
                <a:spcPts val="252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nunca tuviste.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381000" y="3272730"/>
            <a:ext cx="8382000" cy="1085850"/>
          </a:xfrm>
          <a:prstGeom prst="roundRect">
            <a:avLst>
              <a:gd name="adj" fmla="val 701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04813" y="3272730"/>
            <a:ext cx="0" cy="1085850"/>
          </a:xfrm>
          <a:prstGeom prst="line">
            <a:avLst/>
          </a:prstGeom>
          <a:noFill/>
          <a:ln w="4762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5"/>
          <p:cNvSpPr/>
          <p:nvPr/>
        </p:nvSpPr>
        <p:spPr>
          <a:xfrm>
            <a:off x="619125" y="3501330"/>
            <a:ext cx="8112442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reconocer con humildad que hay una inteligencia mayor que tu ego operando en la vida.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19125" y="3872805"/>
            <a:ext cx="8112442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i="1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"Me rindo a lo que es. Confío en que hay un propósito más grande, aunque no lo vea ahora."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35605" y="418207"/>
            <a:ext cx="472038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Práctica: Ho'oponopono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97180" y="1179314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Repetí estas cuatro frases en ciclo durante 10-15 minutos:</a:t>
            </a:r>
            <a:endParaRPr lang="en-US" sz="1350" dirty="0"/>
          </a:p>
        </p:txBody>
      </p:sp>
      <p:pic>
        <p:nvPicPr>
          <p:cNvPr id="4" name="Image 0" descr="/tmp/rasterized-gradient-460bd4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0814"/>
            <a:ext cx="4114800" cy="12400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2455" y="2036564"/>
            <a:ext cx="36918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27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"Lo siento"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92455" y="2531864"/>
            <a:ext cx="369189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Reconozco que estoy en resistencia</a:t>
            </a:r>
            <a:endParaRPr lang="en-US" sz="975" dirty="0"/>
          </a:p>
        </p:txBody>
      </p:sp>
      <p:pic>
        <p:nvPicPr>
          <p:cNvPr id="7" name="Image 1" descr="/tmp/rasterized-gradient-e326578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750814"/>
            <a:ext cx="4114800" cy="12400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59655" y="2036564"/>
            <a:ext cx="36918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27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"Perdóname"</a:t>
            </a:r>
            <a:endParaRPr lang="en-US" sz="2700" dirty="0"/>
          </a:p>
        </p:txBody>
      </p:sp>
      <p:sp>
        <p:nvSpPr>
          <p:cNvPr id="9" name="Text 5"/>
          <p:cNvSpPr/>
          <p:nvPr/>
        </p:nvSpPr>
        <p:spPr>
          <a:xfrm>
            <a:off x="4859655" y="2531864"/>
            <a:ext cx="369189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perdono por juzgar y resistir</a:t>
            </a:r>
            <a:endParaRPr lang="en-US" sz="975" dirty="0"/>
          </a:p>
        </p:txBody>
      </p:sp>
      <p:pic>
        <p:nvPicPr>
          <p:cNvPr id="10" name="Image 2" descr="/tmp/rasterized-gradient-71ac6e7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143250"/>
            <a:ext cx="4114800" cy="124003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2455" y="3429000"/>
            <a:ext cx="36918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27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"Gracias"</a:t>
            </a:r>
            <a:endParaRPr lang="en-US" sz="2700" dirty="0"/>
          </a:p>
        </p:txBody>
      </p:sp>
      <p:sp>
        <p:nvSpPr>
          <p:cNvPr id="12" name="Text 7"/>
          <p:cNvSpPr/>
          <p:nvPr/>
        </p:nvSpPr>
        <p:spPr>
          <a:xfrm>
            <a:off x="592455" y="3924300"/>
            <a:ext cx="369189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esta oportunidad de soltar</a:t>
            </a:r>
            <a:endParaRPr lang="en-US" sz="975" dirty="0"/>
          </a:p>
        </p:txBody>
      </p:sp>
      <p:pic>
        <p:nvPicPr>
          <p:cNvPr id="13" name="Image 3" descr="/tmp/rasterized-gradient-fc903d7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143250"/>
            <a:ext cx="4114800" cy="124003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859655" y="3429000"/>
            <a:ext cx="36918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27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"Te amo"</a:t>
            </a:r>
            <a:endParaRPr lang="en-US" sz="2700" dirty="0"/>
          </a:p>
        </p:txBody>
      </p:sp>
      <p:sp>
        <p:nvSpPr>
          <p:cNvPr id="15" name="Text 9"/>
          <p:cNvSpPr/>
          <p:nvPr/>
        </p:nvSpPr>
        <p:spPr>
          <a:xfrm>
            <a:off x="4859655" y="3924300"/>
            <a:ext cx="369189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Amor a mí misma y a la vida</a:t>
            </a:r>
            <a:endParaRPr lang="en-US" sz="975" dirty="0"/>
          </a:p>
        </p:txBody>
      </p:sp>
      <p:sp>
        <p:nvSpPr>
          <p:cNvPr id="16" name="Text 10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29732" y="342685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Afirmación Clave</a:t>
            </a:r>
            <a:endParaRPr lang="en-US" sz="2700" dirty="0"/>
          </a:p>
        </p:txBody>
      </p:sp>
      <p:pic>
        <p:nvPicPr>
          <p:cNvPr id="3" name="Image 0" descr="/tmp/rasterized-gradient-9d6cf17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034653"/>
            <a:ext cx="8001000" cy="38360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09257" y="1482328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Acepto lo que es sin resistencia.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09257" y="1924199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lucho contra la realidad.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09257" y="2366070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rindo a lo que no puedo controlar.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09257" y="2807940"/>
            <a:ext cx="7325487" cy="731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Confío en que la vida me sostiene</a:t>
            </a:r>
            <a:endParaRPr lang="en-US" sz="1800" dirty="0"/>
          </a:p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incluso cuando no entiendo.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09257" y="3615482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Fluyo. Me relajo. Permito.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09257" y="4057352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Así es.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81000" y="4762500"/>
            <a:ext cx="18729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1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28925" y="245444"/>
            <a:ext cx="508614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Resultado de Este Paso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97180" y="1009799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450"/>
              </a:spcAft>
              <a:buNone/>
            </a:pPr>
            <a:r>
              <a:rPr lang="en-US" sz="15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completar este paso conscientemente, habrás: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81000" y="1447949"/>
            <a:ext cx="8382000" cy="510480"/>
          </a:xfrm>
          <a:prstGeom prst="roundRect">
            <a:avLst>
              <a:gd name="adj" fmla="val 111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00050" y="1447949"/>
            <a:ext cx="0" cy="510480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Text 4"/>
          <p:cNvSpPr/>
          <p:nvPr/>
        </p:nvSpPr>
        <p:spPr>
          <a:xfrm>
            <a:off x="609600" y="1609874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Identificado tus principales áreas de resistencia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81000" y="2072729"/>
            <a:ext cx="8382000" cy="510480"/>
          </a:xfrm>
          <a:prstGeom prst="roundRect">
            <a:avLst>
              <a:gd name="adj" fmla="val 111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0050" y="2072729"/>
            <a:ext cx="0" cy="510480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/>
          <p:cNvSpPr/>
          <p:nvPr/>
        </p:nvSpPr>
        <p:spPr>
          <a:xfrm>
            <a:off x="609600" y="2234654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Comprendido que aceptación NO es resignación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81000" y="2697510"/>
            <a:ext cx="8382000" cy="510480"/>
          </a:xfrm>
          <a:prstGeom prst="roundRect">
            <a:avLst>
              <a:gd name="adj" fmla="val 111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00050" y="2697510"/>
            <a:ext cx="0" cy="510480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2" name="Text 10"/>
          <p:cNvSpPr/>
          <p:nvPr/>
        </p:nvSpPr>
        <p:spPr>
          <a:xfrm>
            <a:off x="609600" y="2859435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Aprendido a distinguir entre aceptar y tolerar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81000" y="3322290"/>
            <a:ext cx="8382000" cy="510480"/>
          </a:xfrm>
          <a:prstGeom prst="roundRect">
            <a:avLst>
              <a:gd name="adj" fmla="val 111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00050" y="3322290"/>
            <a:ext cx="0" cy="510480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3"/>
          <p:cNvSpPr/>
          <p:nvPr/>
        </p:nvSpPr>
        <p:spPr>
          <a:xfrm>
            <a:off x="609600" y="3484215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Practicado la rendición como acto de liberación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81000" y="3947071"/>
            <a:ext cx="8382000" cy="510480"/>
          </a:xfrm>
          <a:prstGeom prst="roundRect">
            <a:avLst>
              <a:gd name="adj" fmla="val 111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00050" y="3947071"/>
            <a:ext cx="0" cy="510480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6"/>
          <p:cNvSpPr/>
          <p:nvPr/>
        </p:nvSpPr>
        <p:spPr>
          <a:xfrm>
            <a:off x="609600" y="4108996"/>
            <a:ext cx="81221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Experimentado la paz de dejar de luchar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81000" y="4714875"/>
            <a:ext cx="1276677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María Fernanda Méndez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642</Words>
  <Application>Microsoft Office PowerPoint</Application>
  <PresentationFormat>Presentación en pantalla (16:9)</PresentationFormat>
  <Paragraphs>95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Volver a Ver - Paso 1: Aceptación</dc:title>
  <dc:subject>12 Pasos Para Despertar</dc:subject>
  <dc:creator>María Fernanda Méndez</dc:creator>
  <cp:lastModifiedBy>Maria Fernanda .</cp:lastModifiedBy>
  <cp:revision>1</cp:revision>
  <dcterms:created xsi:type="dcterms:W3CDTF">2025-12-09T22:03:24Z</dcterms:created>
  <dcterms:modified xsi:type="dcterms:W3CDTF">2025-12-09T22:12:37Z</dcterms:modified>
</cp:coreProperties>
</file>